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1035" r:id="rId4"/>
    <p:sldId id="950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2"/>
    <p:restoredTop sz="80816"/>
  </p:normalViewPr>
  <p:slideViewPr>
    <p:cSldViewPr snapToGrid="0" snapToObjects="1">
      <p:cViewPr varScale="1">
        <p:scale>
          <a:sx n="102" d="100"/>
          <a:sy n="102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1" y="2953034"/>
            <a:ext cx="5386192" cy="2323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85" y="1075349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886" y="5326997"/>
            <a:ext cx="8253464" cy="13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4257"/>
            <a:ext cx="8146897" cy="15872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27" y="5468224"/>
            <a:ext cx="7257725" cy="1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24682</TotalTime>
  <Words>384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Student Presentation</vt:lpstr>
      <vt:lpstr>Logistics: Project Milestone 2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2373</cp:revision>
  <cp:lastPrinted>2019-09-30T20:15:22Z</cp:lastPrinted>
  <dcterms:created xsi:type="dcterms:W3CDTF">2017-08-24T15:35:37Z</dcterms:created>
  <dcterms:modified xsi:type="dcterms:W3CDTF">2022-10-08T19:25:27Z</dcterms:modified>
</cp:coreProperties>
</file>